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79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FA3777-0EE6-4A9E-80C7-97310B50282F}" type="datetimeFigureOut">
              <a:rPr lang="zh-CN" altLang="en-US" smtClean="0"/>
              <a:t>2016-04-19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A88A6A-85AF-4080-84D0-7C0804A84E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13188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A88A6A-85AF-4080-84D0-7C0804A84E77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72483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A88A6A-85AF-4080-84D0-7C0804A84E77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78396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158B1-D418-45FE-BFDC-055D4348E48E}" type="datetimeFigureOut">
              <a:rPr lang="zh-CN" altLang="en-US" smtClean="0"/>
              <a:t>2016-04-19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E74B3-3383-47F7-BD99-3F09946D4BD4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877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158B1-D418-45FE-BFDC-055D4348E48E}" type="datetimeFigureOut">
              <a:rPr lang="zh-CN" altLang="en-US" smtClean="0"/>
              <a:t>2016-04-19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E74B3-3383-47F7-BD99-3F09946D4B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18075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158B1-D418-45FE-BFDC-055D4348E48E}" type="datetimeFigureOut">
              <a:rPr lang="zh-CN" altLang="en-US" smtClean="0"/>
              <a:t>2016-04-19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E74B3-3383-47F7-BD99-3F09946D4B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449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158B1-D418-45FE-BFDC-055D4348E48E}" type="datetimeFigureOut">
              <a:rPr lang="zh-CN" altLang="en-US" smtClean="0"/>
              <a:t>2016-04-19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E74B3-3383-47F7-BD99-3F09946D4B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26059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158B1-D418-45FE-BFDC-055D4348E48E}" type="datetimeFigureOut">
              <a:rPr lang="zh-CN" altLang="en-US" smtClean="0"/>
              <a:t>2016-04-19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E74B3-3383-47F7-BD99-3F09946D4BD4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0457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158B1-D418-45FE-BFDC-055D4348E48E}" type="datetimeFigureOut">
              <a:rPr lang="zh-CN" altLang="en-US" smtClean="0"/>
              <a:t>2016-04-19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E74B3-3383-47F7-BD99-3F09946D4B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8586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158B1-D418-45FE-BFDC-055D4348E48E}" type="datetimeFigureOut">
              <a:rPr lang="zh-CN" altLang="en-US" smtClean="0"/>
              <a:t>2016-04-19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E74B3-3383-47F7-BD99-3F09946D4B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8696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158B1-D418-45FE-BFDC-055D4348E48E}" type="datetimeFigureOut">
              <a:rPr lang="zh-CN" altLang="en-US" smtClean="0"/>
              <a:t>2016-04-19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E74B3-3383-47F7-BD99-3F09946D4B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76277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158B1-D418-45FE-BFDC-055D4348E48E}" type="datetimeFigureOut">
              <a:rPr lang="zh-CN" altLang="en-US" smtClean="0"/>
              <a:t>2016-04-19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E74B3-3383-47F7-BD99-3F09946D4B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9060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7AB158B1-D418-45FE-BFDC-055D4348E48E}" type="datetimeFigureOut">
              <a:rPr lang="zh-CN" altLang="en-US" smtClean="0"/>
              <a:t>2016-04-19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0DE74B3-3383-47F7-BD99-3F09946D4B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14192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158B1-D418-45FE-BFDC-055D4348E48E}" type="datetimeFigureOut">
              <a:rPr lang="zh-CN" altLang="en-US" smtClean="0"/>
              <a:t>2016-04-19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E74B3-3383-47F7-BD99-3F09946D4B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1353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7AB158B1-D418-45FE-BFDC-055D4348E48E}" type="datetimeFigureOut">
              <a:rPr lang="zh-CN" altLang="en-US" smtClean="0"/>
              <a:t>2016-04-19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20DE74B3-3383-47F7-BD99-3F09946D4BD4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0779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smtClean="0"/>
              <a:t>Problem in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ko-KR" altLang="en-US" dirty="0" smtClean="0"/>
              <a:t>ㅁㅁ</a:t>
            </a:r>
            <a:endParaRPr lang="en-US" altLang="ko-KR" dirty="0" smtClean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452422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zh-CN" dirty="0"/>
              <a:t>사업 성공을 위한 핵심역량 </a:t>
            </a:r>
            <a:r>
              <a:rPr lang="ko-KR" altLang="zh-CN" dirty="0" smtClean="0"/>
              <a:t>정의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zh-CN" dirty="0"/>
              <a:t>문제해결에 중심을 둔다</a:t>
            </a:r>
            <a:r>
              <a:rPr lang="en-US" altLang="zh-CN" dirty="0"/>
              <a:t>. </a:t>
            </a:r>
            <a:endParaRPr lang="en-US" altLang="zh-CN" dirty="0" smtClean="0"/>
          </a:p>
          <a:p>
            <a:r>
              <a:rPr lang="ko-KR" altLang="zh-CN" dirty="0" smtClean="0"/>
              <a:t>사용자에게 </a:t>
            </a:r>
            <a:r>
              <a:rPr lang="ko-KR" altLang="zh-CN" dirty="0"/>
              <a:t>편리를 주고 사용자의 인정받는 희열을 통해 사용자의 마음을 사로 잡는다</a:t>
            </a:r>
            <a:r>
              <a:rPr lang="en-US" altLang="zh-CN" dirty="0" smtClean="0"/>
              <a:t>.</a:t>
            </a:r>
          </a:p>
          <a:p>
            <a:r>
              <a:rPr lang="ko-KR" altLang="zh-CN" dirty="0" smtClean="0"/>
              <a:t>인터넷 </a:t>
            </a:r>
            <a:r>
              <a:rPr lang="ko-KR" altLang="zh-CN" dirty="0"/>
              <a:t>쇼핑업체하고 협력을 하여 할인권을 교체할수 있는 권력을 주는것으로 문제 해결자의 해결책의 질을 높고 성의있는 해결책을 도출할수 있다</a:t>
            </a:r>
            <a:r>
              <a:rPr lang="en-US" altLang="zh-CN" dirty="0"/>
              <a:t>. </a:t>
            </a:r>
            <a:endParaRPr lang="en-US" altLang="zh-CN" dirty="0"/>
          </a:p>
          <a:p>
            <a:r>
              <a:rPr lang="ko-KR" altLang="zh-CN" dirty="0" smtClean="0"/>
              <a:t>문제의 </a:t>
            </a:r>
            <a:r>
              <a:rPr lang="ko-KR" altLang="zh-CN" dirty="0"/>
              <a:t>해답의 질을 중요시 </a:t>
            </a:r>
            <a:r>
              <a:rPr lang="ko-KR" altLang="en-US" dirty="0" smtClean="0"/>
              <a:t>한다</a:t>
            </a:r>
            <a:r>
              <a:rPr lang="en-US" altLang="zh-CN" dirty="0" smtClean="0"/>
              <a:t>. </a:t>
            </a:r>
            <a:endParaRPr lang="en-US" altLang="zh-CN" dirty="0"/>
          </a:p>
          <a:p>
            <a:r>
              <a:rPr lang="ko-KR" altLang="zh-CN" dirty="0" smtClean="0"/>
              <a:t>앱으로 </a:t>
            </a:r>
            <a:r>
              <a:rPr lang="ko-KR" altLang="zh-CN" dirty="0"/>
              <a:t>핸드폰에 설치하여 손쉽게 언제나 사용할수 </a:t>
            </a:r>
            <a:r>
              <a:rPr lang="ko-KR" altLang="zh-CN" dirty="0" smtClean="0"/>
              <a:t>있다</a:t>
            </a:r>
            <a:r>
              <a:rPr lang="en-US" altLang="zh-CN" dirty="0"/>
              <a:t>.</a:t>
            </a:r>
            <a:endParaRPr lang="zh-CN" altLang="zh-CN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734659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zh-CN" dirty="0"/>
              <a:t>경쟁사 </a:t>
            </a:r>
            <a:r>
              <a:rPr lang="ko-KR" altLang="zh-CN" dirty="0" smtClean="0"/>
              <a:t>분석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바이두 즈도</a:t>
            </a:r>
            <a:r>
              <a:rPr lang="en-US" altLang="zh-CN" dirty="0" smtClean="0"/>
              <a:t>: </a:t>
            </a:r>
            <a:r>
              <a:rPr lang="ko-KR" altLang="zh-CN" dirty="0"/>
              <a:t>일반 사람들이 능히 사용하고 있는 문제해결 인터넷 홈페지</a:t>
            </a:r>
            <a:r>
              <a:rPr lang="en-US" altLang="zh-CN" dirty="0"/>
              <a:t>. </a:t>
            </a:r>
            <a:r>
              <a:rPr lang="ko-KR" altLang="en-US" dirty="0" smtClean="0"/>
              <a:t>인지도가 높고 바이두라는 브랜드에 의해 많은 고객층을 확보하고 있다</a:t>
            </a:r>
            <a:r>
              <a:rPr lang="en-US" altLang="ko-KR" dirty="0" smtClean="0"/>
              <a:t>. </a:t>
            </a:r>
            <a:r>
              <a:rPr lang="ko-KR" altLang="zh-CN" dirty="0" smtClean="0"/>
              <a:t>문제의 </a:t>
            </a:r>
            <a:r>
              <a:rPr lang="ko-KR" altLang="zh-CN" dirty="0"/>
              <a:t>질이 높지 않다</a:t>
            </a:r>
            <a:r>
              <a:rPr lang="en-US" altLang="zh-CN" dirty="0"/>
              <a:t>, </a:t>
            </a:r>
            <a:r>
              <a:rPr lang="ko-KR" altLang="zh-CN" dirty="0"/>
              <a:t>많은 사람의 참여하는 면에서 부족하다</a:t>
            </a:r>
            <a:r>
              <a:rPr lang="en-US" altLang="zh-CN" dirty="0"/>
              <a:t>, </a:t>
            </a:r>
            <a:r>
              <a:rPr lang="ko-KR" altLang="zh-CN" dirty="0"/>
              <a:t>홈페지라서 사용 편리도가 앱보다 차하다</a:t>
            </a:r>
            <a:r>
              <a:rPr lang="en-US" altLang="zh-CN" dirty="0" smtClean="0"/>
              <a:t>. </a:t>
            </a:r>
            <a:endParaRPr lang="zh-CN" altLang="zh-CN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59064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zh-CN" dirty="0"/>
              <a:t>경쟁력 포지셔닝 차트 그리기</a:t>
            </a:r>
            <a:endParaRPr lang="zh-CN" altLang="en-US" dirty="0"/>
          </a:p>
        </p:txBody>
      </p:sp>
      <p:cxnSp>
        <p:nvCxnSpPr>
          <p:cNvPr id="7" name="直接箭头连接符 6"/>
          <p:cNvCxnSpPr/>
          <p:nvPr/>
        </p:nvCxnSpPr>
        <p:spPr>
          <a:xfrm flipV="1">
            <a:off x="3541486" y="2028131"/>
            <a:ext cx="0" cy="31931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直接箭头连接符 8"/>
          <p:cNvCxnSpPr/>
          <p:nvPr/>
        </p:nvCxnSpPr>
        <p:spPr>
          <a:xfrm>
            <a:off x="3541486" y="5221274"/>
            <a:ext cx="407851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文本框 2"/>
          <p:cNvSpPr txBox="1">
            <a:spLocks noChangeArrowheads="1"/>
          </p:cNvSpPr>
          <p:nvPr/>
        </p:nvSpPr>
        <p:spPr bwMode="auto">
          <a:xfrm>
            <a:off x="4588236" y="5403078"/>
            <a:ext cx="2262507" cy="57680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spcAft>
                <a:spcPts val="0"/>
              </a:spcAft>
            </a:pPr>
            <a:r>
              <a:rPr lang="ko-KR" kern="100" dirty="0">
                <a:effectLst/>
                <a:latin typeface="Calibri" panose="020F0502020204030204" pitchFamily="34" charset="0"/>
                <a:ea typeface="Batang" panose="02030600000101010101" pitchFamily="18" charset="-127"/>
                <a:cs typeface="Batang" panose="02030600000101010101" pitchFamily="18" charset="-127"/>
              </a:rPr>
              <a:t>문제해결방안의 질</a:t>
            </a:r>
            <a:endParaRPr 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文本框 28"/>
          <p:cNvSpPr txBox="1"/>
          <p:nvPr/>
        </p:nvSpPr>
        <p:spPr>
          <a:xfrm>
            <a:off x="2917371" y="2591557"/>
            <a:ext cx="624115" cy="2053014"/>
          </a:xfrm>
          <a:prstGeom prst="rect">
            <a:avLst/>
          </a:prstGeom>
          <a:solidFill>
            <a:schemeClr val="lt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spcAft>
                <a:spcPts val="0"/>
              </a:spcAft>
            </a:pPr>
            <a:r>
              <a:rPr lang="ko-KR" sz="2400" kern="100" dirty="0">
                <a:effectLst/>
                <a:ea typeface="Batang" panose="02030600000101010101" pitchFamily="18" charset="-127"/>
                <a:cs typeface="Batang" panose="02030600000101010101" pitchFamily="18" charset="-127"/>
              </a:rPr>
              <a:t>사용편리도</a:t>
            </a:r>
            <a:endParaRPr lang="zh-CN" sz="3600" kern="100" dirty="0">
              <a:effectLst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8876" y="3080871"/>
            <a:ext cx="1327604" cy="1087664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6444343" y="2278743"/>
            <a:ext cx="1335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Problem in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364104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zh-CN" dirty="0"/>
              <a:t>시장 세분화</a:t>
            </a:r>
            <a:r>
              <a:rPr lang="en-US" altLang="zh-CN" dirty="0"/>
              <a:t>(</a:t>
            </a:r>
            <a:r>
              <a:rPr lang="ko-KR" altLang="zh-CN" dirty="0"/>
              <a:t>브레잉스토밍</a:t>
            </a:r>
            <a:r>
              <a:rPr lang="en-US" altLang="zh-CN" dirty="0"/>
              <a:t>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zh-CN" dirty="0"/>
              <a:t>남자</a:t>
            </a:r>
            <a:r>
              <a:rPr lang="en-US" altLang="zh-CN" dirty="0"/>
              <a:t>, 20</a:t>
            </a:r>
            <a:r>
              <a:rPr lang="ko-KR" altLang="zh-CN" dirty="0"/>
              <a:t>대 후반</a:t>
            </a:r>
            <a:r>
              <a:rPr lang="en-US" altLang="zh-CN" dirty="0"/>
              <a:t>, </a:t>
            </a:r>
            <a:r>
              <a:rPr lang="ko-KR" altLang="zh-CN" dirty="0"/>
              <a:t>싱글</a:t>
            </a:r>
            <a:r>
              <a:rPr lang="en-US" altLang="zh-CN" dirty="0"/>
              <a:t>, 14~24</a:t>
            </a:r>
            <a:r>
              <a:rPr lang="ko-KR" altLang="zh-CN" dirty="0"/>
              <a:t>살</a:t>
            </a:r>
            <a:r>
              <a:rPr lang="en-US" altLang="zh-CN" dirty="0"/>
              <a:t>, </a:t>
            </a:r>
            <a:r>
              <a:rPr lang="ko-KR" altLang="zh-CN" dirty="0"/>
              <a:t>소통능력이 차한 사람</a:t>
            </a:r>
            <a:r>
              <a:rPr lang="en-US" altLang="zh-CN" dirty="0"/>
              <a:t>, </a:t>
            </a:r>
            <a:r>
              <a:rPr lang="ko-KR" altLang="zh-CN" dirty="0"/>
              <a:t>중국</a:t>
            </a:r>
            <a:r>
              <a:rPr lang="en-US" altLang="zh-CN" dirty="0"/>
              <a:t>, </a:t>
            </a:r>
            <a:r>
              <a:rPr lang="ko-KR" altLang="zh-CN" dirty="0"/>
              <a:t>중국어</a:t>
            </a:r>
            <a:r>
              <a:rPr lang="en-US" altLang="zh-CN" dirty="0"/>
              <a:t>, </a:t>
            </a:r>
            <a:r>
              <a:rPr lang="ko-KR" altLang="zh-CN" dirty="0"/>
              <a:t>영어</a:t>
            </a:r>
            <a:r>
              <a:rPr lang="en-US" altLang="zh-CN" dirty="0"/>
              <a:t>, </a:t>
            </a:r>
            <a:r>
              <a:rPr lang="ko-KR" altLang="zh-CN" dirty="0"/>
              <a:t>대졸</a:t>
            </a:r>
            <a:r>
              <a:rPr lang="en-US" altLang="zh-CN" dirty="0" smtClean="0"/>
              <a:t>,</a:t>
            </a:r>
            <a:r>
              <a:rPr lang="en-US" altLang="zh-CN" dirty="0"/>
              <a:t> </a:t>
            </a:r>
            <a:r>
              <a:rPr lang="ko-KR" altLang="zh-CN" dirty="0" smtClean="0"/>
              <a:t>직업을 </a:t>
            </a:r>
            <a:r>
              <a:rPr lang="ko-KR" altLang="zh-CN" dirty="0"/>
              <a:t>칮는 사람</a:t>
            </a:r>
            <a:r>
              <a:rPr lang="en-US" altLang="zh-CN" dirty="0"/>
              <a:t>, </a:t>
            </a:r>
            <a:r>
              <a:rPr lang="ko-KR" altLang="zh-CN" dirty="0"/>
              <a:t>수입이 없다</a:t>
            </a:r>
            <a:r>
              <a:rPr lang="en-US" altLang="zh-CN" dirty="0"/>
              <a:t>, </a:t>
            </a:r>
            <a:r>
              <a:rPr lang="ko-KR" altLang="zh-CN" dirty="0"/>
              <a:t>몸매가 약하고 밥 제대로 먹지 않고</a:t>
            </a:r>
            <a:r>
              <a:rPr lang="en-US" altLang="zh-CN" dirty="0"/>
              <a:t>, </a:t>
            </a:r>
            <a:r>
              <a:rPr lang="ko-KR" altLang="zh-CN" dirty="0"/>
              <a:t>게임을 좋아하고 운동경험이 적고 직장을 찾고 있고 사회경험이 적다</a:t>
            </a:r>
            <a:r>
              <a:rPr lang="en-US" altLang="zh-CN" dirty="0"/>
              <a:t>. </a:t>
            </a:r>
            <a:r>
              <a:rPr lang="ko-KR" altLang="zh-CN" dirty="0"/>
              <a:t>출세하고 싶다</a:t>
            </a:r>
            <a:r>
              <a:rPr lang="en-US" altLang="zh-CN" dirty="0"/>
              <a:t>. </a:t>
            </a:r>
            <a:r>
              <a:rPr lang="ko-KR" altLang="zh-CN" dirty="0"/>
              <a:t>여자</a:t>
            </a:r>
            <a:r>
              <a:rPr lang="en-US" altLang="zh-CN" dirty="0"/>
              <a:t>. </a:t>
            </a:r>
            <a:r>
              <a:rPr lang="ko-KR" altLang="zh-CN" dirty="0"/>
              <a:t>외모에 관심많다</a:t>
            </a:r>
            <a:r>
              <a:rPr lang="en-US" altLang="zh-CN" dirty="0"/>
              <a:t>. </a:t>
            </a:r>
            <a:r>
              <a:rPr lang="ko-KR" altLang="zh-CN" dirty="0"/>
              <a:t>가정주부</a:t>
            </a:r>
            <a:r>
              <a:rPr lang="en-US" altLang="zh-CN" dirty="0"/>
              <a:t>. </a:t>
            </a:r>
            <a:r>
              <a:rPr lang="ko-KR" altLang="zh-CN" dirty="0"/>
              <a:t>음식 먹기 좋아한다</a:t>
            </a:r>
            <a:r>
              <a:rPr lang="en-US" altLang="zh-CN" dirty="0"/>
              <a:t>. </a:t>
            </a:r>
            <a:r>
              <a:rPr lang="ko-KR" altLang="zh-CN" dirty="0"/>
              <a:t>패션에 관심이 많다</a:t>
            </a:r>
            <a:r>
              <a:rPr lang="en-US" altLang="zh-CN" dirty="0"/>
              <a:t>. </a:t>
            </a:r>
            <a:r>
              <a:rPr lang="ko-KR" altLang="zh-CN" dirty="0"/>
              <a:t>이성에 관심 많다</a:t>
            </a:r>
            <a:r>
              <a:rPr lang="en-US" altLang="zh-CN" dirty="0"/>
              <a:t>. </a:t>
            </a:r>
            <a:r>
              <a:rPr lang="ko-KR" altLang="zh-CN" dirty="0"/>
              <a:t>아침에 잠을 자고 저녁에 활동을 한다</a:t>
            </a:r>
            <a:r>
              <a:rPr lang="en-US" altLang="zh-CN" dirty="0"/>
              <a:t>. </a:t>
            </a:r>
            <a:r>
              <a:rPr lang="ko-KR" altLang="zh-CN" dirty="0"/>
              <a:t>소극적이다</a:t>
            </a:r>
            <a:r>
              <a:rPr lang="en-US" altLang="zh-CN" dirty="0"/>
              <a:t>. </a:t>
            </a:r>
            <a:r>
              <a:rPr lang="ko-KR" altLang="zh-CN" dirty="0"/>
              <a:t>생활에 관심이 점점 많아진다</a:t>
            </a:r>
            <a:r>
              <a:rPr lang="en-US" altLang="zh-CN" dirty="0"/>
              <a:t>. </a:t>
            </a:r>
            <a:r>
              <a:rPr lang="ko-KR" altLang="zh-CN" dirty="0"/>
              <a:t>호기심이 많다</a:t>
            </a:r>
            <a:r>
              <a:rPr lang="en-US" altLang="zh-CN" dirty="0"/>
              <a:t>. </a:t>
            </a:r>
            <a:r>
              <a:rPr lang="ko-KR" altLang="zh-CN" dirty="0"/>
              <a:t>남을 돕기 </a:t>
            </a:r>
            <a:r>
              <a:rPr lang="ko-KR" altLang="zh-CN" dirty="0" smtClean="0"/>
              <a:t>좋아한다</a:t>
            </a:r>
            <a:r>
              <a:rPr lang="en-US" altLang="ko-KR" dirty="0"/>
              <a:t> </a:t>
            </a:r>
            <a:r>
              <a:rPr lang="ko-KR" altLang="en-US" dirty="0" smtClean="0"/>
              <a:t>등등</a:t>
            </a:r>
            <a:endParaRPr lang="zh-CN" altLang="zh-CN" dirty="0"/>
          </a:p>
          <a:p>
            <a:r>
              <a:rPr lang="en-US" altLang="zh-CN" dirty="0"/>
              <a:t> </a:t>
            </a:r>
            <a:endParaRPr lang="zh-CN" altLang="zh-CN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596671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zh-CN" dirty="0"/>
              <a:t>거점 시장 </a:t>
            </a:r>
            <a:r>
              <a:rPr lang="ko-KR" altLang="zh-CN" dirty="0" smtClean="0"/>
              <a:t>파악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 algn="just"/>
            <a:r>
              <a:rPr lang="en-US" altLang="zh-CN" dirty="0"/>
              <a:t>20</a:t>
            </a:r>
            <a:r>
              <a:rPr lang="ko-KR" altLang="zh-CN" dirty="0"/>
              <a:t>대 중반</a:t>
            </a:r>
            <a:r>
              <a:rPr lang="en-US" altLang="zh-CN" dirty="0"/>
              <a:t>, </a:t>
            </a:r>
            <a:r>
              <a:rPr lang="ko-KR" altLang="zh-CN" dirty="0"/>
              <a:t>여성</a:t>
            </a:r>
            <a:r>
              <a:rPr lang="en-US" altLang="zh-CN" dirty="0"/>
              <a:t>, </a:t>
            </a:r>
            <a:r>
              <a:rPr lang="ko-KR" altLang="zh-CN" dirty="0"/>
              <a:t>대졸</a:t>
            </a:r>
            <a:r>
              <a:rPr lang="en-US" altLang="zh-CN" dirty="0"/>
              <a:t>, </a:t>
            </a:r>
            <a:r>
              <a:rPr lang="ko-KR" altLang="zh-CN" dirty="0"/>
              <a:t>패션에 관심 많음</a:t>
            </a:r>
            <a:r>
              <a:rPr lang="en-US" altLang="zh-CN" dirty="0"/>
              <a:t>, </a:t>
            </a:r>
            <a:r>
              <a:rPr lang="ko-KR" altLang="zh-CN" dirty="0"/>
              <a:t>남친 있음</a:t>
            </a:r>
            <a:endParaRPr lang="zh-CN" altLang="zh-CN" dirty="0"/>
          </a:p>
          <a:p>
            <a:pPr lvl="0" algn="just"/>
            <a:r>
              <a:rPr lang="en-US" altLang="zh-CN" dirty="0"/>
              <a:t>30</a:t>
            </a:r>
            <a:r>
              <a:rPr lang="ko-KR" altLang="zh-CN" dirty="0"/>
              <a:t>대 중반</a:t>
            </a:r>
            <a:r>
              <a:rPr lang="en-US" altLang="zh-CN" dirty="0"/>
              <a:t>, </a:t>
            </a:r>
            <a:r>
              <a:rPr lang="ko-KR" altLang="zh-CN" dirty="0"/>
              <a:t>여성</a:t>
            </a:r>
            <a:r>
              <a:rPr lang="en-US" altLang="zh-CN" dirty="0"/>
              <a:t>, </a:t>
            </a:r>
            <a:r>
              <a:rPr lang="ko-KR" altLang="zh-CN" dirty="0"/>
              <a:t>가정주부</a:t>
            </a:r>
            <a:r>
              <a:rPr lang="en-US" altLang="zh-CN" dirty="0"/>
              <a:t>, </a:t>
            </a:r>
            <a:r>
              <a:rPr lang="ko-KR" altLang="zh-CN" dirty="0"/>
              <a:t>직장 없음</a:t>
            </a:r>
            <a:r>
              <a:rPr lang="en-US" altLang="zh-CN" dirty="0"/>
              <a:t>, </a:t>
            </a:r>
            <a:r>
              <a:rPr lang="ko-KR" altLang="zh-CN" dirty="0"/>
              <a:t>친구 적음</a:t>
            </a:r>
            <a:r>
              <a:rPr lang="en-US" altLang="zh-CN" dirty="0"/>
              <a:t>, </a:t>
            </a:r>
            <a:r>
              <a:rPr lang="ko-KR" altLang="zh-CN" dirty="0"/>
              <a:t>아이를 가져서 아이에 대한 문제가 많다</a:t>
            </a:r>
            <a:endParaRPr lang="zh-CN" altLang="zh-CN" dirty="0"/>
          </a:p>
          <a:p>
            <a:pPr lvl="0" algn="just"/>
            <a:r>
              <a:rPr lang="en-US" altLang="zh-CN" dirty="0"/>
              <a:t>20</a:t>
            </a:r>
            <a:r>
              <a:rPr lang="ko-KR" altLang="zh-CN" dirty="0"/>
              <a:t>대 초반</a:t>
            </a:r>
            <a:r>
              <a:rPr lang="en-US" altLang="zh-CN" dirty="0"/>
              <a:t>, </a:t>
            </a:r>
            <a:r>
              <a:rPr lang="ko-KR" altLang="zh-CN" dirty="0"/>
              <a:t>문제에 매우 집착하다</a:t>
            </a:r>
            <a:r>
              <a:rPr lang="en-US" altLang="zh-CN" dirty="0"/>
              <a:t>, </a:t>
            </a:r>
            <a:r>
              <a:rPr lang="ko-KR" altLang="zh-CN" dirty="0"/>
              <a:t>완벽주의</a:t>
            </a:r>
            <a:r>
              <a:rPr lang="en-US" altLang="zh-CN" dirty="0"/>
              <a:t>, </a:t>
            </a:r>
            <a:r>
              <a:rPr lang="ko-KR" altLang="zh-CN" dirty="0"/>
              <a:t>승부욕이 강하다</a:t>
            </a:r>
            <a:r>
              <a:rPr lang="en-US" altLang="zh-CN" dirty="0"/>
              <a:t>, </a:t>
            </a:r>
            <a:r>
              <a:rPr lang="ko-KR" altLang="zh-CN" dirty="0"/>
              <a:t>인정을 받는것에 집착하다</a:t>
            </a:r>
            <a:r>
              <a:rPr lang="en-US" altLang="zh-CN" dirty="0"/>
              <a:t>.</a:t>
            </a:r>
            <a:endParaRPr lang="zh-CN" altLang="zh-CN" dirty="0"/>
          </a:p>
          <a:p>
            <a:pPr lvl="0" algn="just"/>
            <a:r>
              <a:rPr lang="en-US" altLang="zh-CN" dirty="0"/>
              <a:t>10</a:t>
            </a:r>
            <a:r>
              <a:rPr lang="ko-KR" altLang="zh-CN" dirty="0"/>
              <a:t>대 학생 여자</a:t>
            </a:r>
            <a:r>
              <a:rPr lang="en-US" altLang="zh-CN" dirty="0"/>
              <a:t>, </a:t>
            </a:r>
            <a:r>
              <a:rPr lang="ko-KR" altLang="zh-CN" dirty="0"/>
              <a:t>경쟁심이 심함</a:t>
            </a:r>
            <a:r>
              <a:rPr lang="en-US" altLang="zh-CN" dirty="0"/>
              <a:t>, </a:t>
            </a:r>
            <a:r>
              <a:rPr lang="ko-KR" altLang="zh-CN" dirty="0"/>
              <a:t>공부를 하기 좋아함</a:t>
            </a:r>
            <a:r>
              <a:rPr lang="en-US" altLang="zh-CN" dirty="0"/>
              <a:t>, </a:t>
            </a:r>
            <a:r>
              <a:rPr lang="ko-KR" altLang="zh-CN" dirty="0"/>
              <a:t>새로운 지식에 대해 호기심을 가진다</a:t>
            </a:r>
            <a:r>
              <a:rPr lang="en-US" altLang="zh-CN" dirty="0"/>
              <a:t>, </a:t>
            </a:r>
            <a:r>
              <a:rPr lang="ko-KR" altLang="zh-CN" dirty="0"/>
              <a:t>보다 정확한 답안과 많은 사람의 인정을 받한다</a:t>
            </a:r>
            <a:r>
              <a:rPr lang="en-US" altLang="zh-CN" dirty="0"/>
              <a:t>. </a:t>
            </a:r>
            <a:endParaRPr lang="zh-CN" altLang="zh-CN" dirty="0"/>
          </a:p>
          <a:p>
            <a:pPr lvl="0" algn="just"/>
            <a:r>
              <a:rPr lang="en-US" altLang="zh-CN" dirty="0"/>
              <a:t>40</a:t>
            </a:r>
            <a:r>
              <a:rPr lang="ko-KR" altLang="zh-CN" dirty="0"/>
              <a:t>대 남자</a:t>
            </a:r>
            <a:r>
              <a:rPr lang="en-US" altLang="zh-CN" dirty="0"/>
              <a:t>, </a:t>
            </a:r>
            <a:r>
              <a:rPr lang="ko-KR" altLang="zh-CN" dirty="0"/>
              <a:t>여유시간이 많다</a:t>
            </a:r>
            <a:r>
              <a:rPr lang="en-US" altLang="zh-CN" dirty="0"/>
              <a:t>, </a:t>
            </a:r>
            <a:r>
              <a:rPr lang="ko-KR" altLang="zh-CN" dirty="0"/>
              <a:t>경험이 많이 쌓였다</a:t>
            </a:r>
            <a:r>
              <a:rPr lang="en-US" altLang="zh-CN" dirty="0"/>
              <a:t>. </a:t>
            </a:r>
            <a:r>
              <a:rPr lang="ko-KR" altLang="zh-CN" dirty="0"/>
              <a:t>핸드폰을 가지고 있다</a:t>
            </a:r>
            <a:r>
              <a:rPr lang="en-US" altLang="zh-CN" dirty="0" smtClean="0"/>
              <a:t>.</a:t>
            </a:r>
          </a:p>
          <a:p>
            <a:pPr lvl="0" algn="just"/>
            <a:r>
              <a:rPr lang="en-US" altLang="zh-CN" dirty="0" smtClean="0"/>
              <a:t>……</a:t>
            </a:r>
            <a:endParaRPr lang="zh-CN" altLang="zh-CN" dirty="0"/>
          </a:p>
          <a:p>
            <a:pPr algn="just"/>
            <a:r>
              <a:rPr lang="ko-KR" altLang="zh-CN" b="1" dirty="0" smtClean="0"/>
              <a:t>목표고객</a:t>
            </a:r>
            <a:r>
              <a:rPr lang="en-US" altLang="ko-KR" b="1" dirty="0" smtClean="0"/>
              <a:t>(</a:t>
            </a:r>
            <a:r>
              <a:rPr lang="ko-KR" altLang="en-US" b="1" dirty="0" smtClean="0"/>
              <a:t>문제 해결해주는 사람</a:t>
            </a:r>
            <a:r>
              <a:rPr lang="en-US" altLang="ko-KR" b="1" dirty="0" smtClean="0"/>
              <a:t>)</a:t>
            </a:r>
            <a:r>
              <a:rPr lang="en-US" altLang="zh-CN" b="1" dirty="0" smtClean="0"/>
              <a:t>:  </a:t>
            </a:r>
            <a:r>
              <a:rPr lang="en-US" altLang="zh-CN" dirty="0" smtClean="0"/>
              <a:t>25</a:t>
            </a:r>
            <a:r>
              <a:rPr lang="ko-KR" altLang="en-US" dirty="0" smtClean="0"/>
              <a:t>세 좌우</a:t>
            </a:r>
            <a:r>
              <a:rPr lang="ko-KR" altLang="zh-CN" dirty="0" smtClean="0"/>
              <a:t> </a:t>
            </a:r>
            <a:r>
              <a:rPr lang="ko-KR" altLang="zh-CN" dirty="0"/>
              <a:t>남성</a:t>
            </a:r>
            <a:r>
              <a:rPr lang="en-US" altLang="zh-CN" dirty="0"/>
              <a:t>, </a:t>
            </a:r>
            <a:r>
              <a:rPr lang="ko-KR" altLang="zh-CN" dirty="0"/>
              <a:t>고정 일자리가 없서서 여유시간이 많은 여친없는 싱글</a:t>
            </a:r>
            <a:r>
              <a:rPr lang="en-US" altLang="zh-CN" dirty="0"/>
              <a:t>, </a:t>
            </a:r>
            <a:r>
              <a:rPr lang="ko-KR" altLang="zh-CN" dirty="0"/>
              <a:t>일상생활에 대한 경험이 많고 친구가 </a:t>
            </a:r>
            <a:r>
              <a:rPr lang="ko-KR" altLang="zh-CN" dirty="0" smtClean="0"/>
              <a:t>적</a:t>
            </a:r>
            <a:r>
              <a:rPr lang="ko-KR" altLang="en-US" dirty="0" smtClean="0"/>
              <a:t>어서 평일에 핸드폰을 만지기 좋아한다</a:t>
            </a:r>
            <a:r>
              <a:rPr lang="en-US" altLang="ko-KR" dirty="0" smtClean="0"/>
              <a:t>.</a:t>
            </a:r>
            <a:r>
              <a:rPr lang="ko-KR" altLang="zh-CN" dirty="0" smtClean="0"/>
              <a:t> </a:t>
            </a:r>
            <a:r>
              <a:rPr lang="ko-KR" altLang="zh-CN" dirty="0"/>
              <a:t>남을 도아주기 좋아하고 승부욕이 강하고 인정을 받을때 많은 희열을 느낀다</a:t>
            </a:r>
            <a:r>
              <a:rPr lang="en-US" altLang="zh-CN" dirty="0" smtClean="0"/>
              <a:t>.</a:t>
            </a:r>
          </a:p>
          <a:p>
            <a:pPr algn="just"/>
            <a:r>
              <a:rPr lang="ko-KR" altLang="zh-CN" b="1" dirty="0"/>
              <a:t>목표고객</a:t>
            </a:r>
            <a:r>
              <a:rPr lang="en-US" altLang="ko-KR" b="1" dirty="0"/>
              <a:t>(</a:t>
            </a:r>
            <a:r>
              <a:rPr lang="ko-KR" altLang="en-US" b="1" dirty="0"/>
              <a:t>문제 </a:t>
            </a:r>
            <a:r>
              <a:rPr lang="ko-KR" altLang="en-US" b="1" dirty="0" smtClean="0"/>
              <a:t>제시하는 사람</a:t>
            </a:r>
            <a:r>
              <a:rPr lang="en-US" altLang="ko-KR" b="1" dirty="0" smtClean="0"/>
              <a:t>)</a:t>
            </a:r>
            <a:r>
              <a:rPr lang="en-US" altLang="zh-CN" b="1" dirty="0" smtClean="0"/>
              <a:t>:  </a:t>
            </a:r>
            <a:r>
              <a:rPr lang="en-US" altLang="zh-CN" dirty="0" smtClean="0"/>
              <a:t>20</a:t>
            </a:r>
            <a:r>
              <a:rPr lang="ko-KR" altLang="en-US" dirty="0" smtClean="0"/>
              <a:t>대</a:t>
            </a:r>
            <a:r>
              <a:rPr lang="ko-KR" altLang="zh-CN" dirty="0" smtClean="0"/>
              <a:t> </a:t>
            </a:r>
            <a:r>
              <a:rPr lang="ko-KR" altLang="zh-CN" dirty="0"/>
              <a:t>남성</a:t>
            </a:r>
            <a:r>
              <a:rPr lang="en-US" altLang="zh-CN" dirty="0"/>
              <a:t>, </a:t>
            </a:r>
            <a:r>
              <a:rPr lang="ko-KR" altLang="en-US" dirty="0" smtClean="0"/>
              <a:t>많은 일에 대해 의문이 많고 호기심이 강하지만 자존심 때문에 친구의 도움을 원하지 않는다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핸드폰을 놀기 좋아하고 핸드폰상의 메세지 공유를 즐겨한다</a:t>
            </a:r>
            <a:endParaRPr lang="en-US" altLang="zh-CN" dirty="0"/>
          </a:p>
          <a:p>
            <a:pPr algn="just"/>
            <a:endParaRPr lang="en-US" altLang="zh-CN" dirty="0" smtClean="0"/>
          </a:p>
          <a:p>
            <a:pPr algn="just"/>
            <a:endParaRPr lang="zh-CN" altLang="zh-CN" dirty="0"/>
          </a:p>
          <a:p>
            <a:pPr algn="just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803102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zh-CN" b="1" dirty="0"/>
              <a:t>목표 고객 페르소나 </a:t>
            </a:r>
            <a:r>
              <a:rPr lang="ko-KR" altLang="zh-CN" b="1" dirty="0" smtClean="0"/>
              <a:t>작성</a:t>
            </a:r>
            <a:r>
              <a:rPr lang="en-US" altLang="ko-KR" b="1" dirty="0" smtClean="0"/>
              <a:t>(</a:t>
            </a:r>
            <a:r>
              <a:rPr lang="ko-KR" altLang="en-US" b="1" dirty="0" smtClean="0"/>
              <a:t>문제 해결자</a:t>
            </a:r>
            <a:r>
              <a:rPr lang="en-US" altLang="ko-KR" b="1" dirty="0" smtClean="0"/>
              <a:t>)</a:t>
            </a:r>
            <a:endParaRPr lang="zh-CN" altLang="en-US" dirty="0"/>
          </a:p>
        </p:txBody>
      </p:sp>
      <p:pic>
        <p:nvPicPr>
          <p:cNvPr id="7" name="内容占位符 6" descr="F:\私人\头像\222.JPG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280" y="1805907"/>
            <a:ext cx="1289251" cy="159865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文本框 5"/>
          <p:cNvSpPr txBox="1"/>
          <p:nvPr/>
        </p:nvSpPr>
        <p:spPr>
          <a:xfrm>
            <a:off x="2554514" y="1805907"/>
            <a:ext cx="860116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zh-CN" dirty="0"/>
              <a:t>이름</a:t>
            </a:r>
            <a:r>
              <a:rPr lang="en-US" altLang="zh-CN" dirty="0"/>
              <a:t>:</a:t>
            </a:r>
            <a:r>
              <a:rPr lang="ko-KR" altLang="zh-CN" dirty="0"/>
              <a:t>함해동</a:t>
            </a:r>
            <a:r>
              <a:rPr lang="en-US" altLang="zh-CN" dirty="0"/>
              <a:t>               </a:t>
            </a:r>
            <a:r>
              <a:rPr lang="ko-KR" altLang="zh-CN" dirty="0"/>
              <a:t>성별</a:t>
            </a:r>
            <a:r>
              <a:rPr lang="en-US" altLang="zh-CN" dirty="0"/>
              <a:t>:</a:t>
            </a:r>
            <a:r>
              <a:rPr lang="ko-KR" altLang="zh-CN" dirty="0"/>
              <a:t>남</a:t>
            </a:r>
            <a:endParaRPr lang="zh-CN" altLang="zh-CN" dirty="0"/>
          </a:p>
          <a:p>
            <a:r>
              <a:rPr lang="ko-KR" altLang="zh-CN" dirty="0"/>
              <a:t>나이</a:t>
            </a:r>
            <a:r>
              <a:rPr lang="en-US" altLang="zh-CN" dirty="0" smtClean="0"/>
              <a:t>:20</a:t>
            </a:r>
            <a:r>
              <a:rPr lang="ko-KR" altLang="en-US" dirty="0" smtClean="0"/>
              <a:t>대 중반</a:t>
            </a:r>
            <a:r>
              <a:rPr lang="en-US" altLang="zh-CN" dirty="0" smtClean="0"/>
              <a:t>                   </a:t>
            </a:r>
            <a:endParaRPr lang="zh-CN" altLang="zh-CN" dirty="0"/>
          </a:p>
          <a:p>
            <a:r>
              <a:rPr lang="ko-KR" altLang="zh-CN" dirty="0"/>
              <a:t>성격</a:t>
            </a:r>
            <a:r>
              <a:rPr lang="en-US" altLang="zh-CN" dirty="0"/>
              <a:t>:</a:t>
            </a:r>
            <a:r>
              <a:rPr lang="ko-KR" altLang="zh-CN" dirty="0"/>
              <a:t>내성적이고</a:t>
            </a:r>
            <a:r>
              <a:rPr lang="en-US" altLang="zh-CN" dirty="0"/>
              <a:t>, </a:t>
            </a:r>
            <a:r>
              <a:rPr lang="ko-KR" altLang="zh-CN" dirty="0"/>
              <a:t>말이 적고</a:t>
            </a:r>
            <a:r>
              <a:rPr lang="en-US" altLang="zh-CN" dirty="0"/>
              <a:t>, </a:t>
            </a:r>
            <a:r>
              <a:rPr lang="ko-KR" altLang="zh-CN" dirty="0"/>
              <a:t>승부욕 강함</a:t>
            </a:r>
            <a:r>
              <a:rPr lang="en-US" altLang="zh-CN" dirty="0"/>
              <a:t>, </a:t>
            </a:r>
            <a:r>
              <a:rPr lang="ko-KR" altLang="zh-CN" dirty="0"/>
              <a:t>남을 돕기 좋아함</a:t>
            </a:r>
            <a:endParaRPr lang="zh-CN" altLang="zh-CN" dirty="0"/>
          </a:p>
          <a:p>
            <a:r>
              <a:rPr lang="ko-KR" altLang="zh-CN" dirty="0"/>
              <a:t>목표</a:t>
            </a:r>
            <a:r>
              <a:rPr lang="en-US" altLang="zh-CN" dirty="0"/>
              <a:t>:</a:t>
            </a:r>
            <a:r>
              <a:rPr lang="ko-KR" altLang="zh-CN" dirty="0"/>
              <a:t>일을 찾고 있는중</a:t>
            </a:r>
            <a:r>
              <a:rPr lang="en-US" altLang="zh-CN" dirty="0"/>
              <a:t>, </a:t>
            </a:r>
            <a:r>
              <a:rPr lang="ko-KR" altLang="zh-CN" dirty="0"/>
              <a:t>인정받고 싶다</a:t>
            </a:r>
            <a:endParaRPr lang="zh-CN" altLang="zh-CN" dirty="0"/>
          </a:p>
          <a:p>
            <a:r>
              <a:rPr lang="ko-KR" altLang="zh-CN" dirty="0" smtClean="0"/>
              <a:t>가족</a:t>
            </a:r>
            <a:r>
              <a:rPr lang="en-US" altLang="zh-CN" dirty="0"/>
              <a:t>: 3</a:t>
            </a:r>
            <a:r>
              <a:rPr lang="ko-KR" altLang="zh-CN" dirty="0"/>
              <a:t>인가족</a:t>
            </a:r>
            <a:endParaRPr lang="zh-CN" altLang="zh-CN" dirty="0"/>
          </a:p>
          <a:p>
            <a:r>
              <a:rPr lang="ko-KR" altLang="zh-CN" dirty="0"/>
              <a:t>국적</a:t>
            </a:r>
            <a:r>
              <a:rPr lang="en-US" altLang="zh-CN" dirty="0"/>
              <a:t>:</a:t>
            </a:r>
            <a:r>
              <a:rPr lang="ko-KR" altLang="zh-CN" dirty="0"/>
              <a:t>중국</a:t>
            </a:r>
            <a:r>
              <a:rPr lang="en-US" altLang="zh-CN" dirty="0"/>
              <a:t>                 </a:t>
            </a:r>
            <a:r>
              <a:rPr lang="ko-KR" altLang="zh-CN" dirty="0"/>
              <a:t>학력</a:t>
            </a:r>
            <a:r>
              <a:rPr lang="en-US" altLang="zh-CN" dirty="0"/>
              <a:t>:</a:t>
            </a:r>
            <a:r>
              <a:rPr lang="ko-KR" altLang="zh-CN" dirty="0"/>
              <a:t>대졸</a:t>
            </a:r>
            <a:endParaRPr lang="zh-CN" altLang="zh-CN" dirty="0"/>
          </a:p>
          <a:p>
            <a:r>
              <a:rPr lang="ko-KR" altLang="zh-CN" dirty="0"/>
              <a:t>직업</a:t>
            </a:r>
            <a:r>
              <a:rPr lang="en-US" altLang="zh-CN" dirty="0"/>
              <a:t>:</a:t>
            </a:r>
            <a:r>
              <a:rPr lang="ko-KR" altLang="zh-CN" dirty="0"/>
              <a:t>무</a:t>
            </a:r>
            <a:r>
              <a:rPr lang="en-US" altLang="zh-CN" dirty="0"/>
              <a:t>                   </a:t>
            </a:r>
            <a:r>
              <a:rPr lang="ko-KR" altLang="zh-CN" dirty="0"/>
              <a:t>여친 유무</a:t>
            </a:r>
            <a:r>
              <a:rPr lang="en-US" altLang="zh-CN" dirty="0"/>
              <a:t>: </a:t>
            </a:r>
            <a:r>
              <a:rPr lang="ko-KR" altLang="zh-CN" dirty="0" smtClean="0"/>
              <a:t>무</a:t>
            </a:r>
            <a:endParaRPr lang="zh-CN" altLang="zh-CN" dirty="0"/>
          </a:p>
        </p:txBody>
      </p:sp>
      <p:sp>
        <p:nvSpPr>
          <p:cNvPr id="8" name="文本框 7"/>
          <p:cNvSpPr txBox="1"/>
          <p:nvPr/>
        </p:nvSpPr>
        <p:spPr>
          <a:xfrm>
            <a:off x="2554514" y="3837232"/>
            <a:ext cx="860116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zh-CN" dirty="0" smtClean="0"/>
              <a:t>대학 졸업을 한후 직장을 많이 찾았지만 사회경험과 능력증서가 부족함에 의해 직업을 찾지 못하는 중이다</a:t>
            </a:r>
            <a:r>
              <a:rPr lang="en-US" altLang="zh-CN" dirty="0" smtClean="0"/>
              <a:t>. </a:t>
            </a:r>
            <a:r>
              <a:rPr lang="ko-KR" altLang="zh-CN" dirty="0" smtClean="0"/>
              <a:t>하지만 많은 시간을 생활속과 관심분야에 집중해서 공부해왔기에 성적이 좋지 않았고 이력서가 좋지 않았다</a:t>
            </a:r>
            <a:r>
              <a:rPr lang="en-US" altLang="zh-CN" dirty="0" smtClean="0"/>
              <a:t>. </a:t>
            </a:r>
            <a:r>
              <a:rPr lang="ko-KR" altLang="en-US" dirty="0" smtClean="0"/>
              <a:t>또한 문제해결능력이 출중한 해동이의 친구는 해동이를 </a:t>
            </a:r>
            <a:r>
              <a:rPr lang="en-US" altLang="ko-KR" dirty="0" smtClean="0"/>
              <a:t>“</a:t>
            </a:r>
            <a:r>
              <a:rPr lang="ko-KR" altLang="en-US" dirty="0" smtClean="0"/>
              <a:t>만능해결사</a:t>
            </a:r>
            <a:r>
              <a:rPr lang="en-US" altLang="ko-KR" dirty="0" smtClean="0"/>
              <a:t>”</a:t>
            </a:r>
            <a:r>
              <a:rPr lang="ko-KR" altLang="en-US" dirty="0" smtClean="0"/>
              <a:t> 라는 별명을 지어주었다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하지만 </a:t>
            </a:r>
            <a:r>
              <a:rPr lang="ko-KR" altLang="zh-CN" dirty="0" smtClean="0"/>
              <a:t>필엽한후 여친도 없고 주변에 친구도 적은 해동이는 지금 일자리에 대한 용망이 점점 줄어들고 인정을 받기를 원한다</a:t>
            </a:r>
            <a:r>
              <a:rPr lang="en-US" altLang="zh-CN" dirty="0" smtClean="0"/>
              <a:t>. </a:t>
            </a:r>
            <a:r>
              <a:rPr lang="ko-KR" altLang="en-US" dirty="0" smtClean="0"/>
              <a:t>또한 이러한 곳에서 성취감과 희열을 느낀다</a:t>
            </a:r>
            <a:r>
              <a:rPr lang="en-US" altLang="ko-KR" dirty="0" smtClean="0"/>
              <a:t>.</a:t>
            </a:r>
            <a:r>
              <a:rPr lang="en-US" altLang="ko-KR" dirty="0"/>
              <a:t> </a:t>
            </a:r>
            <a:r>
              <a:rPr lang="ko-KR" altLang="en-US" dirty="0" smtClean="0"/>
              <a:t>또한 </a:t>
            </a:r>
            <a:r>
              <a:rPr lang="ko-KR" altLang="zh-CN" dirty="0" smtClean="0"/>
              <a:t>해동이는 </a:t>
            </a:r>
            <a:r>
              <a:rPr lang="ko-KR" altLang="en-US" dirty="0" smtClean="0"/>
              <a:t>문제 해결능력을 통해 다른 보상을 얻기를 원한다</a:t>
            </a:r>
            <a:r>
              <a:rPr lang="en-US" altLang="ko-KR" dirty="0" smtClean="0"/>
              <a:t>.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723557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zh-CN" b="1" dirty="0"/>
              <a:t>목표 고객 페르소나 </a:t>
            </a:r>
            <a:r>
              <a:rPr lang="ko-KR" altLang="zh-CN" b="1" dirty="0" smtClean="0"/>
              <a:t>작성</a:t>
            </a:r>
            <a:r>
              <a:rPr lang="en-US" altLang="ko-KR" b="1" dirty="0" smtClean="0"/>
              <a:t>(</a:t>
            </a:r>
            <a:r>
              <a:rPr lang="ko-KR" altLang="en-US" b="1" dirty="0" smtClean="0"/>
              <a:t>문제 질문자</a:t>
            </a:r>
            <a:r>
              <a:rPr lang="en-US" altLang="ko-KR" b="1" dirty="0" smtClean="0"/>
              <a:t>)</a:t>
            </a:r>
            <a:endParaRPr lang="zh-CN" altLang="en-US" dirty="0"/>
          </a:p>
        </p:txBody>
      </p:sp>
      <p:pic>
        <p:nvPicPr>
          <p:cNvPr id="7" name="内容占位符 6" descr="F:\私人\头像\222.JPG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280" y="1805907"/>
            <a:ext cx="1289251" cy="159865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文本框 5"/>
          <p:cNvSpPr txBox="1"/>
          <p:nvPr/>
        </p:nvSpPr>
        <p:spPr>
          <a:xfrm>
            <a:off x="2554514" y="1805907"/>
            <a:ext cx="860116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zh-CN" dirty="0"/>
              <a:t>이름</a:t>
            </a:r>
            <a:r>
              <a:rPr lang="en-US" altLang="zh-CN" dirty="0" smtClean="0"/>
              <a:t>:</a:t>
            </a:r>
            <a:r>
              <a:rPr lang="ko-KR" altLang="en-US" dirty="0" smtClean="0"/>
              <a:t>동해함</a:t>
            </a:r>
            <a:r>
              <a:rPr lang="en-US" altLang="zh-CN" dirty="0" smtClean="0"/>
              <a:t>               </a:t>
            </a:r>
            <a:r>
              <a:rPr lang="ko-KR" altLang="zh-CN" dirty="0"/>
              <a:t>성별</a:t>
            </a:r>
            <a:r>
              <a:rPr lang="en-US" altLang="zh-CN" dirty="0"/>
              <a:t>:</a:t>
            </a:r>
            <a:r>
              <a:rPr lang="ko-KR" altLang="zh-CN" dirty="0"/>
              <a:t>남</a:t>
            </a:r>
            <a:endParaRPr lang="zh-CN" altLang="zh-CN" dirty="0"/>
          </a:p>
          <a:p>
            <a:r>
              <a:rPr lang="ko-KR" altLang="zh-CN" dirty="0"/>
              <a:t>나이</a:t>
            </a:r>
            <a:r>
              <a:rPr lang="en-US" altLang="zh-CN" dirty="0"/>
              <a:t>:</a:t>
            </a:r>
            <a:r>
              <a:rPr lang="en-US" altLang="zh-CN" dirty="0" smtClean="0"/>
              <a:t>20</a:t>
            </a:r>
            <a:r>
              <a:rPr lang="ko-KR" altLang="en-US" dirty="0" smtClean="0"/>
              <a:t>대 초반</a:t>
            </a:r>
            <a:r>
              <a:rPr lang="en-US" altLang="zh-CN" dirty="0" smtClean="0"/>
              <a:t>                  </a:t>
            </a:r>
            <a:endParaRPr lang="zh-CN" altLang="zh-CN" dirty="0"/>
          </a:p>
          <a:p>
            <a:r>
              <a:rPr lang="ko-KR" altLang="zh-CN" dirty="0"/>
              <a:t>성격</a:t>
            </a:r>
            <a:r>
              <a:rPr lang="en-US" altLang="zh-CN" dirty="0" smtClean="0"/>
              <a:t>:</a:t>
            </a:r>
            <a:r>
              <a:rPr lang="ko-KR" altLang="en-US" dirty="0" smtClean="0"/>
              <a:t>긍정적이고 호기심이 강하고 칭찬을 린색하지 않지만 자존심이 강하다</a:t>
            </a:r>
            <a:endParaRPr lang="zh-CN" altLang="zh-CN" dirty="0"/>
          </a:p>
          <a:p>
            <a:r>
              <a:rPr lang="ko-KR" altLang="zh-CN" dirty="0"/>
              <a:t>목표</a:t>
            </a:r>
            <a:r>
              <a:rPr lang="en-US" altLang="zh-CN" dirty="0" smtClean="0"/>
              <a:t>:</a:t>
            </a:r>
            <a:r>
              <a:rPr lang="ko-KR" altLang="en-US" dirty="0" smtClean="0"/>
              <a:t>많은 지식을 알고 싶고 노하우를 장악하고 싶다</a:t>
            </a:r>
            <a:endParaRPr lang="en-US" altLang="zh-CN" dirty="0" smtClean="0"/>
          </a:p>
          <a:p>
            <a:r>
              <a:rPr lang="ko-KR" altLang="zh-CN" dirty="0" smtClean="0"/>
              <a:t>가족</a:t>
            </a:r>
            <a:r>
              <a:rPr lang="en-US" altLang="zh-CN" dirty="0"/>
              <a:t>: 3</a:t>
            </a:r>
            <a:r>
              <a:rPr lang="ko-KR" altLang="zh-CN" dirty="0"/>
              <a:t>인가족</a:t>
            </a:r>
            <a:endParaRPr lang="zh-CN" altLang="zh-CN" dirty="0"/>
          </a:p>
          <a:p>
            <a:r>
              <a:rPr lang="ko-KR" altLang="zh-CN" dirty="0"/>
              <a:t>국적</a:t>
            </a:r>
            <a:r>
              <a:rPr lang="en-US" altLang="zh-CN" dirty="0"/>
              <a:t>:</a:t>
            </a:r>
            <a:r>
              <a:rPr lang="ko-KR" altLang="zh-CN" dirty="0"/>
              <a:t>중국</a:t>
            </a:r>
            <a:r>
              <a:rPr lang="en-US" altLang="zh-CN" dirty="0"/>
              <a:t>                 </a:t>
            </a:r>
            <a:r>
              <a:rPr lang="ko-KR" altLang="zh-CN" dirty="0"/>
              <a:t>학력</a:t>
            </a:r>
            <a:r>
              <a:rPr lang="en-US" altLang="zh-CN" dirty="0"/>
              <a:t>:</a:t>
            </a:r>
            <a:r>
              <a:rPr lang="ko-KR" altLang="zh-CN" dirty="0" smtClean="0"/>
              <a:t>대</a:t>
            </a:r>
            <a:r>
              <a:rPr lang="ko-KR" altLang="en-US" dirty="0" smtClean="0"/>
              <a:t>학생</a:t>
            </a:r>
            <a:endParaRPr lang="zh-CN" altLang="zh-CN" dirty="0"/>
          </a:p>
          <a:p>
            <a:r>
              <a:rPr lang="ko-KR" altLang="zh-CN" dirty="0"/>
              <a:t>직업</a:t>
            </a:r>
            <a:r>
              <a:rPr lang="en-US" altLang="zh-CN" dirty="0"/>
              <a:t>:</a:t>
            </a:r>
            <a:r>
              <a:rPr lang="ko-KR" altLang="zh-CN" dirty="0"/>
              <a:t>무</a:t>
            </a:r>
            <a:r>
              <a:rPr lang="en-US" altLang="zh-CN" dirty="0"/>
              <a:t>                   </a:t>
            </a:r>
            <a:r>
              <a:rPr lang="en-US" altLang="zh-CN" dirty="0" smtClean="0"/>
              <a:t>  </a:t>
            </a:r>
            <a:r>
              <a:rPr lang="ko-KR" altLang="zh-CN" dirty="0" smtClean="0"/>
              <a:t>여친 </a:t>
            </a:r>
            <a:r>
              <a:rPr lang="ko-KR" altLang="zh-CN" dirty="0"/>
              <a:t>유무</a:t>
            </a:r>
            <a:r>
              <a:rPr lang="en-US" altLang="zh-CN" dirty="0" smtClean="0"/>
              <a:t>:</a:t>
            </a:r>
            <a:r>
              <a:rPr lang="ko-KR" altLang="en-US" dirty="0" smtClean="0"/>
              <a:t>유</a:t>
            </a:r>
            <a:r>
              <a:rPr lang="en-US" altLang="zh-CN" dirty="0" smtClean="0"/>
              <a:t> </a:t>
            </a:r>
            <a:endParaRPr lang="zh-CN" altLang="zh-CN" dirty="0"/>
          </a:p>
        </p:txBody>
      </p:sp>
      <p:sp>
        <p:nvSpPr>
          <p:cNvPr id="8" name="文本框 7"/>
          <p:cNvSpPr txBox="1"/>
          <p:nvPr/>
        </p:nvSpPr>
        <p:spPr>
          <a:xfrm>
            <a:off x="2554514" y="3837232"/>
            <a:ext cx="96374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dirty="0" smtClean="0"/>
              <a:t>대학에 와서 많은 새로운 경험을 하게 된다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처음 독립을 선택한 동해함은 생활에 많은 문제가 생기고 대학 지식에 대한 많은 문제도 생긴다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또한 여친이 있어서 여자에 대한 문제도 많지만 자존심이 강해서 친구한테 말하려 하지 않으려 한다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그런데 많은 문제의 해결책을 간절히 원하고 있다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257360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/>
              <a:t>USE Case (</a:t>
            </a:r>
            <a:r>
              <a:rPr lang="ko-KR" altLang="zh-CN" b="1" dirty="0"/>
              <a:t>사용자 시나리오</a:t>
            </a:r>
            <a:r>
              <a:rPr lang="en-US" altLang="zh-CN" b="1" dirty="0"/>
              <a:t>) </a:t>
            </a:r>
            <a:r>
              <a:rPr lang="ko-KR" altLang="zh-CN" b="1" dirty="0" smtClean="0"/>
              <a:t>작성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zh-CN" dirty="0"/>
              <a:t>문제 해결자</a:t>
            </a:r>
            <a:r>
              <a:rPr lang="en-US" altLang="zh-CN" dirty="0"/>
              <a:t>:</a:t>
            </a:r>
            <a:endParaRPr lang="zh-CN" altLang="zh-CN" dirty="0"/>
          </a:p>
          <a:p>
            <a:r>
              <a:rPr lang="ko-KR" altLang="en-US" dirty="0" smtClean="0"/>
              <a:t>여유시간</a:t>
            </a:r>
            <a:r>
              <a:rPr lang="ko-KR" altLang="zh-CN" dirty="0" smtClean="0"/>
              <a:t>→</a:t>
            </a:r>
            <a:r>
              <a:rPr lang="ko-KR" altLang="zh-CN" dirty="0"/>
              <a:t>앱 유람</a:t>
            </a:r>
            <a:r>
              <a:rPr lang="en-US" altLang="zh-CN" dirty="0"/>
              <a:t>, </a:t>
            </a:r>
            <a:r>
              <a:rPr lang="ko-KR" altLang="zh-CN" dirty="0"/>
              <a:t>자기가 해결할수 있는 문제 찾다→문제해결 방안을 제출→문제인의 선정받음→성취감</a:t>
            </a:r>
            <a:r>
              <a:rPr lang="en-US" altLang="zh-CN" dirty="0"/>
              <a:t>, </a:t>
            </a:r>
            <a:r>
              <a:rPr lang="ko-KR" altLang="zh-CN" dirty="0" smtClean="0"/>
              <a:t>포인트</a:t>
            </a:r>
            <a:r>
              <a:rPr lang="ko-KR" altLang="en-US" dirty="0" smtClean="0"/>
              <a:t>획득</a:t>
            </a:r>
            <a:r>
              <a:rPr lang="en-US" altLang="zh-CN" dirty="0" smtClean="0"/>
              <a:t>, </a:t>
            </a:r>
            <a:r>
              <a:rPr lang="ko-KR" altLang="zh-CN" dirty="0"/>
              <a:t>할인권을 받을 기회 </a:t>
            </a:r>
            <a:r>
              <a:rPr lang="ko-KR" altLang="zh-CN" dirty="0" smtClean="0"/>
              <a:t>생김</a:t>
            </a:r>
            <a:endParaRPr lang="en-US" altLang="ko-KR" dirty="0"/>
          </a:p>
          <a:p>
            <a:endParaRPr lang="en-US" altLang="ko-KR" dirty="0"/>
          </a:p>
          <a:p>
            <a:r>
              <a:rPr lang="ko-KR" altLang="zh-CN" dirty="0" smtClean="0"/>
              <a:t>문제 </a:t>
            </a:r>
            <a:r>
              <a:rPr lang="ko-KR" altLang="zh-CN" dirty="0"/>
              <a:t>질문자</a:t>
            </a:r>
            <a:r>
              <a:rPr lang="en-US" altLang="zh-CN" dirty="0"/>
              <a:t>:</a:t>
            </a:r>
            <a:endParaRPr lang="zh-CN" altLang="zh-CN" dirty="0"/>
          </a:p>
          <a:p>
            <a:r>
              <a:rPr lang="ko-KR" altLang="zh-CN" dirty="0"/>
              <a:t>문제 의혹이 생김→앱 등록→문제 등록→많은 해결책을 받는다→유용한 해결책을 선정→문제 해결→만족감을 느끼게 한다</a:t>
            </a:r>
            <a:endParaRPr lang="zh-CN" altLang="zh-CN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224898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Before vs After (</a:t>
            </a:r>
            <a:r>
              <a:rPr lang="ko-KR" altLang="en-US" dirty="0" smtClean="0"/>
              <a:t>문제 해결자</a:t>
            </a:r>
            <a:r>
              <a:rPr lang="en-US" altLang="zh-CN" dirty="0" smtClean="0"/>
              <a:t>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altLang="zh-CN" dirty="0"/>
              <a:t>Before: </a:t>
            </a:r>
            <a:r>
              <a:rPr lang="ko-KR" altLang="zh-CN" dirty="0"/>
              <a:t>해동이는 여유시간이 많아 자신이 관심분야에 대한 지식을 점점 많이 쌓으고 있다</a:t>
            </a:r>
            <a:r>
              <a:rPr lang="en-US" altLang="zh-CN" dirty="0"/>
              <a:t>. </a:t>
            </a:r>
            <a:r>
              <a:rPr lang="ko-KR" altLang="zh-CN" dirty="0"/>
              <a:t>나이가 들수록 지식을 사용하여 인정받고 싶은 용구가 생기고 사회에서 자신의 가치를 찾고 싶다</a:t>
            </a:r>
            <a:r>
              <a:rPr lang="en-US" altLang="zh-CN" dirty="0"/>
              <a:t>. </a:t>
            </a:r>
            <a:r>
              <a:rPr lang="ko-KR" altLang="zh-CN" dirty="0"/>
              <a:t>친구들은 문제 있을때 늘 해동이를 차자오는데 해동이의 친구들은 모두 해동이가 모르는 문제 없는 친구라고 칭찬한다</a:t>
            </a:r>
            <a:r>
              <a:rPr lang="en-US" altLang="zh-CN" dirty="0"/>
              <a:t>. </a:t>
            </a:r>
            <a:r>
              <a:rPr lang="ko-KR" altLang="zh-CN" dirty="0"/>
              <a:t>하지만 친구가 적은 해동이는 더 많은 인정과 찬양을 받고 싶어한다</a:t>
            </a:r>
            <a:r>
              <a:rPr lang="en-US" altLang="zh-CN" dirty="0"/>
              <a:t>.</a:t>
            </a:r>
            <a:endParaRPr lang="zh-CN" altLang="zh-CN" dirty="0"/>
          </a:p>
          <a:p>
            <a:pPr algn="just"/>
            <a:r>
              <a:rPr lang="en-US" altLang="zh-CN" dirty="0"/>
              <a:t>After: </a:t>
            </a:r>
            <a:r>
              <a:rPr lang="ko-KR" altLang="zh-CN" dirty="0"/>
              <a:t>이 앱을 접촉한후 등록된 문제에 자신이 해결할 수 있는 문제가 많고 해결한 답장후에 많은 사람들에게도 도움이 되는것을 발견한 해동이는 많은 희열을 느꼈다</a:t>
            </a:r>
            <a:r>
              <a:rPr lang="en-US" altLang="zh-CN" dirty="0"/>
              <a:t>. </a:t>
            </a:r>
            <a:r>
              <a:rPr lang="ko-KR" altLang="zh-CN" dirty="0"/>
              <a:t>또한 포인트로 상품할인을 할 수 있는 것을 통해 생활용품 구매에 많은 절약도 할수 있어서 만족을 느끼고 있다</a:t>
            </a:r>
            <a:r>
              <a:rPr lang="en-US" altLang="zh-CN" dirty="0"/>
              <a:t>.</a:t>
            </a:r>
            <a:endParaRPr lang="zh-CN" altLang="zh-CN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835941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Before vs After (</a:t>
            </a:r>
            <a:r>
              <a:rPr lang="ko-KR" altLang="en-US" dirty="0" smtClean="0"/>
              <a:t>문제 제공자</a:t>
            </a:r>
            <a:r>
              <a:rPr lang="en-US" altLang="zh-CN" dirty="0" smtClean="0"/>
              <a:t>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altLang="zh-CN" dirty="0"/>
              <a:t>Before</a:t>
            </a:r>
            <a:r>
              <a:rPr lang="en-US" altLang="zh-CN" dirty="0" smtClean="0"/>
              <a:t>:</a:t>
            </a:r>
            <a:r>
              <a:rPr lang="ko-KR" altLang="en-US" dirty="0" smtClean="0"/>
              <a:t>동해함은 평시에 많은 질문과 의혹이 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하지만 그 많은 질문을 친구에게 물어보면 체면이 깍끌가봐 물어보지 않고 그냥 참거나 바이두를 사용하고 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하지만 바이두에는 답안이 깔끔하지 않고 자신을 위해 작성한 답안이 않이며 문제 제출절차가 불편하기에 고민을 하고 있다</a:t>
            </a:r>
            <a:r>
              <a:rPr lang="en-US" altLang="zh-CN" dirty="0" smtClean="0"/>
              <a:t> </a:t>
            </a:r>
          </a:p>
          <a:p>
            <a:pPr algn="just"/>
            <a:r>
              <a:rPr lang="en-US" altLang="zh-CN" dirty="0" smtClean="0"/>
              <a:t>After</a:t>
            </a:r>
            <a:r>
              <a:rPr lang="en-US" altLang="zh-CN" dirty="0"/>
              <a:t>: </a:t>
            </a:r>
            <a:r>
              <a:rPr lang="ko-KR" altLang="zh-CN" dirty="0"/>
              <a:t>이 앱을 </a:t>
            </a:r>
            <a:r>
              <a:rPr lang="ko-KR" altLang="zh-CN" dirty="0" smtClean="0"/>
              <a:t>접촉한후</a:t>
            </a:r>
            <a:r>
              <a:rPr lang="en-US" altLang="ko-KR" dirty="0" smtClean="0"/>
              <a:t> </a:t>
            </a:r>
            <a:r>
              <a:rPr lang="ko-KR" altLang="en-US" dirty="0" smtClean="0"/>
              <a:t>간단한 절차와 음성</a:t>
            </a:r>
            <a:r>
              <a:rPr lang="en-US" altLang="ko-KR" dirty="0" smtClean="0"/>
              <a:t>, </a:t>
            </a:r>
            <a:r>
              <a:rPr lang="ko-KR" altLang="en-US" dirty="0" smtClean="0"/>
              <a:t>화면으로 문제를 제출할수 있는 것을 통해 똑똑한 의사 전달을 할수 있고 이에 대응한 문제 해결 방업이 많이 나오게 되서 만족을 느끼게 된다</a:t>
            </a:r>
            <a:r>
              <a:rPr lang="en-US" altLang="ko-KR" dirty="0" smtClean="0"/>
              <a:t>.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02532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zh-CN" b="1" dirty="0"/>
              <a:t>제품</a:t>
            </a:r>
            <a:r>
              <a:rPr lang="en-US" altLang="zh-CN" b="1" dirty="0"/>
              <a:t>/</a:t>
            </a:r>
            <a:r>
              <a:rPr lang="ko-KR" altLang="zh-CN" b="1" dirty="0"/>
              <a:t>서비스 브로슈어</a:t>
            </a:r>
            <a:r>
              <a:rPr lang="en-US" altLang="zh-CN" b="1" dirty="0"/>
              <a:t>(</a:t>
            </a:r>
            <a:r>
              <a:rPr lang="ko-KR" altLang="zh-CN" b="1" dirty="0"/>
              <a:t>제품설명서</a:t>
            </a:r>
            <a:r>
              <a:rPr lang="en-US" altLang="zh-CN" b="1" dirty="0"/>
              <a:t>) </a:t>
            </a:r>
            <a:r>
              <a:rPr lang="ko-KR" altLang="zh-CN" b="1" dirty="0" smtClean="0"/>
              <a:t>작성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zh-CN" dirty="0"/>
              <a:t>왜 우리의 앱을 사용하는가</a:t>
            </a:r>
            <a:r>
              <a:rPr lang="en-US" altLang="zh-CN" dirty="0"/>
              <a:t>? </a:t>
            </a:r>
            <a:endParaRPr lang="en-US" altLang="zh-CN" dirty="0" smtClean="0"/>
          </a:p>
          <a:p>
            <a:r>
              <a:rPr lang="ko-KR" altLang="en-US" b="1" dirty="0" smtClean="0"/>
              <a:t>문제 해결자</a:t>
            </a:r>
            <a:r>
              <a:rPr lang="en-US" altLang="ko-KR" b="1" dirty="0" smtClean="0"/>
              <a:t>: </a:t>
            </a:r>
            <a:r>
              <a:rPr lang="ko-KR" altLang="zh-CN" dirty="0" smtClean="0"/>
              <a:t>세상에는 </a:t>
            </a:r>
            <a:r>
              <a:rPr lang="ko-KR" altLang="zh-CN" dirty="0"/>
              <a:t>많은 문제들이 있습니다</a:t>
            </a:r>
            <a:r>
              <a:rPr lang="en-US" altLang="zh-CN" dirty="0"/>
              <a:t>. </a:t>
            </a:r>
            <a:r>
              <a:rPr lang="ko-KR" altLang="zh-CN" dirty="0"/>
              <a:t>당신이 문제가 아닌 일을 다른사람에게 큰 문제가 될수 있습니다</a:t>
            </a:r>
            <a:r>
              <a:rPr lang="en-US" altLang="zh-CN" dirty="0"/>
              <a:t>. </a:t>
            </a:r>
            <a:r>
              <a:rPr lang="ko-KR" altLang="zh-CN" dirty="0"/>
              <a:t>세상에 문제가 더이상 존재하지 않은 그날 까지 우리는 당신과 함께 노력할것 입니다</a:t>
            </a:r>
            <a:r>
              <a:rPr lang="en-US" altLang="zh-CN" dirty="0"/>
              <a:t>.</a:t>
            </a:r>
            <a:endParaRPr lang="zh-CN" altLang="zh-CN" dirty="0"/>
          </a:p>
          <a:p>
            <a:r>
              <a:rPr lang="ko-KR" altLang="zh-CN" dirty="0"/>
              <a:t>당신의 능력으로 문제 해결능력 등급을 올릴수 있고 획득한 포인트로 타우바우의 할인권을 바꿀수 있는 기회를 들입니다</a:t>
            </a:r>
            <a:r>
              <a:rPr lang="en-US" altLang="zh-CN" dirty="0"/>
              <a:t>. </a:t>
            </a:r>
            <a:endParaRPr lang="zh-CN" altLang="zh-CN" dirty="0"/>
          </a:p>
          <a:p>
            <a:r>
              <a:rPr lang="ko-KR" altLang="zh-CN" dirty="0"/>
              <a:t>당신의 문제를 문제인으로 보내세요</a:t>
            </a:r>
            <a:r>
              <a:rPr lang="en-US" altLang="zh-CN" dirty="0"/>
              <a:t>. </a:t>
            </a:r>
            <a:r>
              <a:rPr lang="ko-KR" altLang="zh-CN" dirty="0"/>
              <a:t>해결책이 있는 당신</a:t>
            </a:r>
            <a:r>
              <a:rPr lang="en-US" altLang="zh-CN" dirty="0"/>
              <a:t>, </a:t>
            </a:r>
            <a:r>
              <a:rPr lang="ko-KR" altLang="zh-CN" dirty="0"/>
              <a:t>세상에 모든 문제가 당신의 해결을 기다리고 있습니다</a:t>
            </a:r>
            <a:r>
              <a:rPr lang="en-US" altLang="zh-CN" dirty="0" smtClean="0"/>
              <a:t>.</a:t>
            </a:r>
          </a:p>
          <a:p>
            <a:r>
              <a:rPr lang="ko-KR" altLang="en-US" b="1" dirty="0" smtClean="0"/>
              <a:t>문제 제출자</a:t>
            </a:r>
            <a:r>
              <a:rPr lang="en-US" altLang="ko-KR" b="1" dirty="0" smtClean="0"/>
              <a:t>: </a:t>
            </a:r>
            <a:r>
              <a:rPr lang="ko-KR" altLang="en-US" dirty="0" smtClean="0"/>
              <a:t>여기에서 당신은 손쉽게 문제를 해결할수 있습니다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또한 당신만을 위한 문제 해결방안도 있습니다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이러한 서비스를 원하신다면 우리앱을 사용하게요</a:t>
            </a:r>
            <a:r>
              <a:rPr lang="en-US" altLang="ko-KR" dirty="0" smtClean="0"/>
              <a:t>.</a:t>
            </a:r>
            <a:endParaRPr lang="zh-CN" altLang="zh-CN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22620503"/>
      </p:ext>
    </p:extLst>
  </p:cSld>
  <p:clrMapOvr>
    <a:masterClrMapping/>
  </p:clrMapOvr>
</p:sld>
</file>

<file path=ppt/theme/theme1.xml><?xml version="1.0" encoding="utf-8"?>
<a:theme xmlns:a="http://schemas.openxmlformats.org/drawingml/2006/main" name="回顾">
  <a:themeElements>
    <a:clrScheme name="回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回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回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71</TotalTime>
  <Words>955</Words>
  <Application>Microsoft Office PowerPoint</Application>
  <PresentationFormat>宽屏</PresentationFormat>
  <Paragraphs>65</Paragraphs>
  <Slides>12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0" baseType="lpstr">
      <vt:lpstr>Batang</vt:lpstr>
      <vt:lpstr>Malgun Gothic</vt:lpstr>
      <vt:lpstr>宋体</vt:lpstr>
      <vt:lpstr>Arial</vt:lpstr>
      <vt:lpstr>Calibri</vt:lpstr>
      <vt:lpstr>Calibri Light</vt:lpstr>
      <vt:lpstr>Times New Roman</vt:lpstr>
      <vt:lpstr>回顾</vt:lpstr>
      <vt:lpstr>Problem in</vt:lpstr>
      <vt:lpstr>시장 세분화(브레잉스토밍)</vt:lpstr>
      <vt:lpstr>거점 시장 파악</vt:lpstr>
      <vt:lpstr>목표 고객 페르소나 작성(문제 해결자)</vt:lpstr>
      <vt:lpstr>목표 고객 페르소나 작성(문제 질문자)</vt:lpstr>
      <vt:lpstr>USE Case (사용자 시나리오) 작성</vt:lpstr>
      <vt:lpstr>Before vs After (문제 해결자)</vt:lpstr>
      <vt:lpstr>Before vs After (문제 제공자)</vt:lpstr>
      <vt:lpstr>제품/서비스 브로슈어(제품설명서) 작성</vt:lpstr>
      <vt:lpstr>사업 성공을 위한 핵심역량 정의</vt:lpstr>
      <vt:lpstr>경쟁사 분석</vt:lpstr>
      <vt:lpstr>경쟁력 포지셔닝 차트 그리기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Problem in</dc:title>
  <dc:creator>微软用户</dc:creator>
  <cp:lastModifiedBy>微软用户</cp:lastModifiedBy>
  <cp:revision>11</cp:revision>
  <dcterms:created xsi:type="dcterms:W3CDTF">2016-04-19T10:19:39Z</dcterms:created>
  <dcterms:modified xsi:type="dcterms:W3CDTF">2016-04-19T11:30:45Z</dcterms:modified>
</cp:coreProperties>
</file>